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raunces Medium" panose="020B0604020202020204" charset="0"/>
      <p:regular r:id="rId13"/>
    </p:embeddedFont>
    <p:embeddedFont>
      <p:font typeface="Epilogue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8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917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Présentation du projet Hermès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Une</a:t>
            </a:r>
            <a:r>
              <a:rPr lang="en-US" sz="17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IA 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innovante pour détecter et prévenir la dépression via </a:t>
            </a:r>
            <a:r>
              <a:rPr lang="en-US" sz="1750" dirty="0" err="1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l’analyse</a:t>
            </a:r>
            <a:r>
              <a:rPr lang="en-US" sz="17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 err="1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émotionnelle</a:t>
            </a:r>
            <a:r>
              <a:rPr lang="en-US" sz="17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sur </a:t>
            </a:r>
            <a:r>
              <a:rPr lang="en-US" sz="17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 </a:t>
            </a:r>
            <a:r>
              <a:rPr lang="en-US" sz="1750" dirty="0" err="1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réseau</a:t>
            </a:r>
            <a:r>
              <a:rPr lang="en-US" sz="17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social ATLAS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56440" y="5285661"/>
            <a:ext cx="697407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par </a:t>
            </a:r>
            <a:r>
              <a:rPr lang="en-US" sz="2200" b="1" dirty="0" err="1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Désiré</a:t>
            </a:r>
            <a:r>
              <a:rPr lang="en-US" sz="2200" b="1" dirty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 </a:t>
            </a:r>
            <a:r>
              <a:rPr lang="en-US" sz="2200" b="1" dirty="0" smtClean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Junior </a:t>
            </a:r>
            <a:r>
              <a:rPr lang="en-US" sz="2200" b="1" dirty="0" err="1" smtClean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Nyemeck</a:t>
            </a:r>
            <a:r>
              <a:rPr lang="en-US" sz="2200" b="1" dirty="0" smtClean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 et Christian </a:t>
            </a:r>
            <a:r>
              <a:rPr lang="en-US" sz="2200" b="1" dirty="0" err="1" smtClean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Kontchou</a:t>
            </a:r>
            <a:endParaRPr lang="en-US" sz="2200" dirty="0"/>
          </a:p>
        </p:txBody>
      </p:sp>
      <p:sp>
        <p:nvSpPr>
          <p:cNvPr id="8" name="ZoneTexte 7"/>
          <p:cNvSpPr txBox="1"/>
          <p:nvPr/>
        </p:nvSpPr>
        <p:spPr>
          <a:xfrm>
            <a:off x="12772571" y="7547429"/>
            <a:ext cx="1756229" cy="566057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1127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 &amp; perspectives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Impact attendu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Réduction des dépressions par détection précoce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Objectifs futurs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Intégration à d’autres réseaux sociaux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Partenariats en santé mentale et recherche IA</a:t>
            </a:r>
            <a:endParaRPr lang="en-US" sz="1750" dirty="0"/>
          </a:p>
        </p:txBody>
      </p:sp>
      <p:sp>
        <p:nvSpPr>
          <p:cNvPr id="9" name="ZoneTexte 8"/>
          <p:cNvSpPr txBox="1"/>
          <p:nvPr/>
        </p:nvSpPr>
        <p:spPr>
          <a:xfrm>
            <a:off x="12772571" y="7547429"/>
            <a:ext cx="1756229" cy="566057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Problématique </a:t>
            </a: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&amp; Objectifs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Problème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Augmentation massive des cas de dépression silencieuse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Problématique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001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Identifier signaux émotionnels faibles via IA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Objectifs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Détection et prévention des épisodes dépressifs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6280190" y="767667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EBECEF"/>
                </a:solidFill>
                <a:latin typeface="Epilogue" pitchFamily="34" charset="0"/>
              </a:rPr>
              <a:t>Intelligence artificielle au service de la santé mentale …</a:t>
            </a:r>
            <a:endParaRPr lang="en-US" sz="1750" dirty="0"/>
          </a:p>
        </p:txBody>
      </p:sp>
      <p:sp>
        <p:nvSpPr>
          <p:cNvPr id="14" name="ZoneTexte 13"/>
          <p:cNvSpPr txBox="1"/>
          <p:nvPr/>
        </p:nvSpPr>
        <p:spPr>
          <a:xfrm>
            <a:off x="12772571" y="7547429"/>
            <a:ext cx="1756229" cy="566057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8435"/>
            <a:ext cx="8176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Objectifs spécifiques du projet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173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4795242"/>
            <a:ext cx="31608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Détection émotionnelle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28566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Analyser publications écrites en automatique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47173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94119" y="479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Suivi temporel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119" y="528566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Évolution émotionnelle des utilisateurs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021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6180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Actions préventives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670477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Proposer alertes personnalisées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57003" y="61021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94119" y="6180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Public cible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194119" y="6670477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Adolescents, jeunes adultes, communautés à risque</a:t>
            </a:r>
            <a:endParaRPr lang="en-US" sz="1750" dirty="0"/>
          </a:p>
        </p:txBody>
      </p:sp>
      <p:sp>
        <p:nvSpPr>
          <p:cNvPr id="16" name="ZoneTexte 15"/>
          <p:cNvSpPr txBox="1"/>
          <p:nvPr/>
        </p:nvSpPr>
        <p:spPr>
          <a:xfrm>
            <a:off x="12772571" y="7547429"/>
            <a:ext cx="1756229" cy="566057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101648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 smtClean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Approche</a:t>
            </a:r>
            <a:r>
              <a:rPr lang="en-US" sz="4450" dirty="0" smtClean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Technologique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982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L’association</a:t>
            </a:r>
            <a:r>
              <a:rPr lang="en-US" sz="1750" dirty="0" smtClean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d’algorithmes pour optimiser la détection émotionnelle.</a:t>
            </a:r>
            <a:endParaRPr lang="en-US" sz="1750" dirty="0"/>
          </a:p>
        </p:txBody>
      </p:sp>
      <p:sp>
        <p:nvSpPr>
          <p:cNvPr id="5" name="ZoneTexte 4"/>
          <p:cNvSpPr txBox="1"/>
          <p:nvPr/>
        </p:nvSpPr>
        <p:spPr>
          <a:xfrm>
            <a:off x="12772571" y="7547429"/>
            <a:ext cx="1756229" cy="566057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5957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Modèle d’apprentissage hybride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275040" y="4087892"/>
            <a:ext cx="33039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Apprentissage supervisé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Annotation manuelle pour guider le modèle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Non supervisé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442692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Extraction de patterns émotionnels inconnus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Renforcement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607671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Adaptation continue optimale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ZoneTexte 14"/>
          <p:cNvSpPr txBox="1"/>
          <p:nvPr/>
        </p:nvSpPr>
        <p:spPr>
          <a:xfrm>
            <a:off x="12772571" y="7547429"/>
            <a:ext cx="1756229" cy="566057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Modèles d’IA utilisés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EmoBERTa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Analyse fine des émotions textuelles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CNN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Classification et détection de motifs émotionnels</a:t>
            </a:r>
            <a:endParaRPr lang="en-US" sz="1750" dirty="0"/>
          </a:p>
        </p:txBody>
      </p:sp>
      <p:sp>
        <p:nvSpPr>
          <p:cNvPr id="7" name="ZoneTexte 6"/>
          <p:cNvSpPr txBox="1"/>
          <p:nvPr/>
        </p:nvSpPr>
        <p:spPr>
          <a:xfrm>
            <a:off x="12772571" y="7547429"/>
            <a:ext cx="1756229" cy="566057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535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Outils techniques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308527" y="2391132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4D4D51"/>
          </a:solidFill>
          <a:ln/>
        </p:spPr>
      </p:sp>
      <p:sp>
        <p:nvSpPr>
          <p:cNvPr id="6" name="Text 2"/>
          <p:cNvSpPr/>
          <p:nvPr/>
        </p:nvSpPr>
        <p:spPr>
          <a:xfrm>
            <a:off x="6280190" y="319623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Python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3686651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Modélisation IA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8921829" y="2391132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4D4D51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493" y="240244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893493" y="319623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MySQL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893493" y="368665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Stockage données émotionnelles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11535132" y="2391132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4D4D51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2402443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506795" y="319623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506795" y="368665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Visualisation des données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6280190" y="565987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</a:rPr>
              <a:t>R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6280190" y="615029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EBECEF"/>
                </a:solidFill>
                <a:latin typeface="Epilogue" pitchFamily="34" charset="0"/>
              </a:rPr>
              <a:t>Analyse Statistique et traitement des données</a:t>
            </a:r>
            <a:endParaRPr lang="en-US" sz="1750" dirty="0"/>
          </a:p>
        </p:txBody>
      </p:sp>
      <p:sp>
        <p:nvSpPr>
          <p:cNvPr id="19" name="ZoneTexte 18"/>
          <p:cNvSpPr txBox="1"/>
          <p:nvPr/>
        </p:nvSpPr>
        <p:spPr>
          <a:xfrm>
            <a:off x="12772571" y="7547429"/>
            <a:ext cx="1756229" cy="566057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02443"/>
            <a:ext cx="566976" cy="566976"/>
          </a:xfrm>
          <a:prstGeom prst="rect">
            <a:avLst/>
          </a:prstGeom>
        </p:spPr>
      </p:pic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344" y="4741366"/>
            <a:ext cx="566976" cy="56697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65871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Architecture du système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Architecture modulaire et évolutive, microservices intégrés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Avantages de l’approche microservices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Flexibilité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Modules indépendants et adaptables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Scalabilité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Montée en charge simplifiée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Maintenance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Déploiements ciblés sans interruption</a:t>
            </a:r>
            <a:endParaRPr lang="en-US" sz="1750" dirty="0"/>
          </a:p>
        </p:txBody>
      </p:sp>
      <p:sp>
        <p:nvSpPr>
          <p:cNvPr id="13" name="ZoneTexte 12"/>
          <p:cNvSpPr txBox="1"/>
          <p:nvPr/>
        </p:nvSpPr>
        <p:spPr>
          <a:xfrm>
            <a:off x="12772571" y="7547429"/>
            <a:ext cx="1756229" cy="566057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231</Words>
  <Application>Microsoft Office PowerPoint</Application>
  <PresentationFormat>Personnalisé</PresentationFormat>
  <Paragraphs>72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Fraunces Medium</vt:lpstr>
      <vt:lpstr>Epilogue Bold</vt:lpstr>
      <vt:lpstr>Epilogue</vt:lpstr>
      <vt:lpstr>Arial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Ecotech Solidaire</cp:lastModifiedBy>
  <cp:revision>4</cp:revision>
  <dcterms:created xsi:type="dcterms:W3CDTF">2025-05-02T01:26:46Z</dcterms:created>
  <dcterms:modified xsi:type="dcterms:W3CDTF">2025-05-03T04:05:47Z</dcterms:modified>
</cp:coreProperties>
</file>